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8" r:id="rId5"/>
    <p:sldId id="259" r:id="rId6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304D"/>
    <a:srgbClr val="FFE0DB"/>
    <a:srgbClr val="ED65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11"/>
    <p:restoredTop sz="94685"/>
  </p:normalViewPr>
  <p:slideViewPr>
    <p:cSldViewPr snapToGrid="0">
      <p:cViewPr varScale="1">
        <p:scale>
          <a:sx n="54" d="100"/>
          <a:sy n="54" d="100"/>
        </p:scale>
        <p:origin x="22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men Cobos" userId="1991141f-8b60-4f37-a147-92533399ee8e" providerId="ADAL" clId="{EE9D781B-2E72-4F13-80B6-FDB85E70B5FF}"/>
    <pc:docChg chg="custSel addSld modSld">
      <pc:chgData name="Carmen Cobos" userId="1991141f-8b60-4f37-a147-92533399ee8e" providerId="ADAL" clId="{EE9D781B-2E72-4F13-80B6-FDB85E70B5FF}" dt="2025-07-03T22:11:52.453" v="409" actId="1076"/>
      <pc:docMkLst>
        <pc:docMk/>
      </pc:docMkLst>
      <pc:sldChg chg="addSp delSp modSp mod">
        <pc:chgData name="Carmen Cobos" userId="1991141f-8b60-4f37-a147-92533399ee8e" providerId="ADAL" clId="{EE9D781B-2E72-4F13-80B6-FDB85E70B5FF}" dt="2025-07-03T22:11:02.286" v="398" actId="1076"/>
        <pc:sldMkLst>
          <pc:docMk/>
          <pc:sldMk cId="1439764520" sldId="258"/>
        </pc:sldMkLst>
        <pc:spChg chg="mod">
          <ac:chgData name="Carmen Cobos" userId="1991141f-8b60-4f37-a147-92533399ee8e" providerId="ADAL" clId="{EE9D781B-2E72-4F13-80B6-FDB85E70B5FF}" dt="2025-07-03T22:10:51.853" v="394" actId="1076"/>
          <ac:spMkLst>
            <pc:docMk/>
            <pc:sldMk cId="1439764520" sldId="258"/>
            <ac:spMk id="19" creationId="{424364CD-8045-45B1-841B-7AEA98BDD791}"/>
          </ac:spMkLst>
        </pc:spChg>
        <pc:spChg chg="mod">
          <ac:chgData name="Carmen Cobos" userId="1991141f-8b60-4f37-a147-92533399ee8e" providerId="ADAL" clId="{EE9D781B-2E72-4F13-80B6-FDB85E70B5FF}" dt="2025-07-03T22:10:56.072" v="396" actId="404"/>
          <ac:spMkLst>
            <pc:docMk/>
            <pc:sldMk cId="1439764520" sldId="258"/>
            <ac:spMk id="20" creationId="{873870A7-2CA7-4DFF-81E1-059107F41F8C}"/>
          </ac:spMkLst>
        </pc:spChg>
        <pc:spChg chg="mod">
          <ac:chgData name="Carmen Cobos" userId="1991141f-8b60-4f37-a147-92533399ee8e" providerId="ADAL" clId="{EE9D781B-2E72-4F13-80B6-FDB85E70B5FF}" dt="2025-07-03T22:10:48.670" v="393" actId="14100"/>
          <ac:spMkLst>
            <pc:docMk/>
            <pc:sldMk cId="1439764520" sldId="258"/>
            <ac:spMk id="22" creationId="{724871CF-EAFA-49A1-ACA0-3CEA640CDC22}"/>
          </ac:spMkLst>
        </pc:spChg>
        <pc:spChg chg="add del mod">
          <ac:chgData name="Carmen Cobos" userId="1991141f-8b60-4f37-a147-92533399ee8e" providerId="ADAL" clId="{EE9D781B-2E72-4F13-80B6-FDB85E70B5FF}" dt="2025-07-03T22:10:33.813" v="389" actId="478"/>
          <ac:spMkLst>
            <pc:docMk/>
            <pc:sldMk cId="1439764520" sldId="258"/>
            <ac:spMk id="23" creationId="{19048354-3249-4BDC-9380-B527A36D82F0}"/>
          </ac:spMkLst>
        </pc:spChg>
        <pc:spChg chg="add del mod">
          <ac:chgData name="Carmen Cobos" userId="1991141f-8b60-4f37-a147-92533399ee8e" providerId="ADAL" clId="{EE9D781B-2E72-4F13-80B6-FDB85E70B5FF}" dt="2025-07-03T22:10:33.813" v="389" actId="478"/>
          <ac:spMkLst>
            <pc:docMk/>
            <pc:sldMk cId="1439764520" sldId="258"/>
            <ac:spMk id="24" creationId="{82D091EE-6F55-4F90-8CA6-A166E33F57CE}"/>
          </ac:spMkLst>
        </pc:spChg>
        <pc:spChg chg="add del mod">
          <ac:chgData name="Carmen Cobos" userId="1991141f-8b60-4f37-a147-92533399ee8e" providerId="ADAL" clId="{EE9D781B-2E72-4F13-80B6-FDB85E70B5FF}" dt="2025-07-03T22:10:33.813" v="389" actId="478"/>
          <ac:spMkLst>
            <pc:docMk/>
            <pc:sldMk cId="1439764520" sldId="258"/>
            <ac:spMk id="27" creationId="{34D952C3-2FE4-429C-8413-F91AE6ADE2DA}"/>
          </ac:spMkLst>
        </pc:spChg>
        <pc:spChg chg="mod">
          <ac:chgData name="Carmen Cobos" userId="1991141f-8b60-4f37-a147-92533399ee8e" providerId="ADAL" clId="{EE9D781B-2E72-4F13-80B6-FDB85E70B5FF}" dt="2025-07-03T22:10:48.670" v="393" actId="14100"/>
          <ac:spMkLst>
            <pc:docMk/>
            <pc:sldMk cId="1439764520" sldId="258"/>
            <ac:spMk id="34" creationId="{9051CACD-CE24-4CC6-A954-13E9E25362C3}"/>
          </ac:spMkLst>
        </pc:spChg>
        <pc:spChg chg="mod">
          <ac:chgData name="Carmen Cobos" userId="1991141f-8b60-4f37-a147-92533399ee8e" providerId="ADAL" clId="{EE9D781B-2E72-4F13-80B6-FDB85E70B5FF}" dt="2025-07-03T22:11:02.286" v="398" actId="1076"/>
          <ac:spMkLst>
            <pc:docMk/>
            <pc:sldMk cId="1439764520" sldId="258"/>
            <ac:spMk id="35" creationId="{FA0E5D90-C88E-4D9C-B44B-694229ACDF6F}"/>
          </ac:spMkLst>
        </pc:spChg>
        <pc:spChg chg="mod">
          <ac:chgData name="Carmen Cobos" userId="1991141f-8b60-4f37-a147-92533399ee8e" providerId="ADAL" clId="{EE9D781B-2E72-4F13-80B6-FDB85E70B5FF}" dt="2025-07-03T22:10:48.670" v="393" actId="14100"/>
          <ac:spMkLst>
            <pc:docMk/>
            <pc:sldMk cId="1439764520" sldId="258"/>
            <ac:spMk id="36" creationId="{8EF1938E-4623-4EFA-8880-4AC1D25940F9}"/>
          </ac:spMkLst>
        </pc:spChg>
        <pc:spChg chg="mod">
          <ac:chgData name="Carmen Cobos" userId="1991141f-8b60-4f37-a147-92533399ee8e" providerId="ADAL" clId="{EE9D781B-2E72-4F13-80B6-FDB85E70B5FF}" dt="2025-07-03T22:10:59.646" v="397" actId="1076"/>
          <ac:spMkLst>
            <pc:docMk/>
            <pc:sldMk cId="1439764520" sldId="258"/>
            <ac:spMk id="37" creationId="{E3C0EDA2-0352-4E5C-876E-9A166EFF2E12}"/>
          </ac:spMkLst>
        </pc:spChg>
      </pc:sldChg>
      <pc:sldChg chg="delSp modSp add mod">
        <pc:chgData name="Carmen Cobos" userId="1991141f-8b60-4f37-a147-92533399ee8e" providerId="ADAL" clId="{EE9D781B-2E72-4F13-80B6-FDB85E70B5FF}" dt="2025-07-03T22:11:52.453" v="409" actId="1076"/>
        <pc:sldMkLst>
          <pc:docMk/>
          <pc:sldMk cId="2185257624" sldId="259"/>
        </pc:sldMkLst>
        <pc:spChg chg="del">
          <ac:chgData name="Carmen Cobos" userId="1991141f-8b60-4f37-a147-92533399ee8e" providerId="ADAL" clId="{EE9D781B-2E72-4F13-80B6-FDB85E70B5FF}" dt="2025-07-03T22:10:10.461" v="377" actId="478"/>
          <ac:spMkLst>
            <pc:docMk/>
            <pc:sldMk cId="2185257624" sldId="259"/>
            <ac:spMk id="20" creationId="{873870A7-2CA7-4DFF-81E1-059107F41F8C}"/>
          </ac:spMkLst>
        </pc:spChg>
        <pc:spChg chg="del">
          <ac:chgData name="Carmen Cobos" userId="1991141f-8b60-4f37-a147-92533399ee8e" providerId="ADAL" clId="{EE9D781B-2E72-4F13-80B6-FDB85E70B5FF}" dt="2025-07-03T22:10:10.461" v="377" actId="478"/>
          <ac:spMkLst>
            <pc:docMk/>
            <pc:sldMk cId="2185257624" sldId="259"/>
            <ac:spMk id="22" creationId="{724871CF-EAFA-49A1-ACA0-3CEA640CDC22}"/>
          </ac:spMkLst>
        </pc:spChg>
        <pc:spChg chg="mod">
          <ac:chgData name="Carmen Cobos" userId="1991141f-8b60-4f37-a147-92533399ee8e" providerId="ADAL" clId="{EE9D781B-2E72-4F13-80B6-FDB85E70B5FF}" dt="2025-07-03T22:11:49.573" v="408" actId="1076"/>
          <ac:spMkLst>
            <pc:docMk/>
            <pc:sldMk cId="2185257624" sldId="259"/>
            <ac:spMk id="23" creationId="{19048354-3249-4BDC-9380-B527A36D82F0}"/>
          </ac:spMkLst>
        </pc:spChg>
        <pc:spChg chg="mod">
          <ac:chgData name="Carmen Cobos" userId="1991141f-8b60-4f37-a147-92533399ee8e" providerId="ADAL" clId="{EE9D781B-2E72-4F13-80B6-FDB85E70B5FF}" dt="2025-07-03T22:11:49.573" v="408" actId="1076"/>
          <ac:spMkLst>
            <pc:docMk/>
            <pc:sldMk cId="2185257624" sldId="259"/>
            <ac:spMk id="24" creationId="{82D091EE-6F55-4F90-8CA6-A166E33F57CE}"/>
          </ac:spMkLst>
        </pc:spChg>
        <pc:spChg chg="mod">
          <ac:chgData name="Carmen Cobos" userId="1991141f-8b60-4f37-a147-92533399ee8e" providerId="ADAL" clId="{EE9D781B-2E72-4F13-80B6-FDB85E70B5FF}" dt="2025-07-03T22:11:52.453" v="409" actId="1076"/>
          <ac:spMkLst>
            <pc:docMk/>
            <pc:sldMk cId="2185257624" sldId="259"/>
            <ac:spMk id="27" creationId="{34D952C3-2FE4-429C-8413-F91AE6ADE2DA}"/>
          </ac:spMkLst>
        </pc:spChg>
        <pc:spChg chg="del">
          <ac:chgData name="Carmen Cobos" userId="1991141f-8b60-4f37-a147-92533399ee8e" providerId="ADAL" clId="{EE9D781B-2E72-4F13-80B6-FDB85E70B5FF}" dt="2025-07-03T22:10:10.461" v="377" actId="478"/>
          <ac:spMkLst>
            <pc:docMk/>
            <pc:sldMk cId="2185257624" sldId="259"/>
            <ac:spMk id="34" creationId="{9051CACD-CE24-4CC6-A954-13E9E25362C3}"/>
          </ac:spMkLst>
        </pc:spChg>
        <pc:spChg chg="del">
          <ac:chgData name="Carmen Cobos" userId="1991141f-8b60-4f37-a147-92533399ee8e" providerId="ADAL" clId="{EE9D781B-2E72-4F13-80B6-FDB85E70B5FF}" dt="2025-07-03T22:10:10.461" v="377" actId="478"/>
          <ac:spMkLst>
            <pc:docMk/>
            <pc:sldMk cId="2185257624" sldId="259"/>
            <ac:spMk id="35" creationId="{FA0E5D90-C88E-4D9C-B44B-694229ACDF6F}"/>
          </ac:spMkLst>
        </pc:spChg>
        <pc:spChg chg="del">
          <ac:chgData name="Carmen Cobos" userId="1991141f-8b60-4f37-a147-92533399ee8e" providerId="ADAL" clId="{EE9D781B-2E72-4F13-80B6-FDB85E70B5FF}" dt="2025-07-03T22:10:10.461" v="377" actId="478"/>
          <ac:spMkLst>
            <pc:docMk/>
            <pc:sldMk cId="2185257624" sldId="259"/>
            <ac:spMk id="36" creationId="{8EF1938E-4623-4EFA-8880-4AC1D25940F9}"/>
          </ac:spMkLst>
        </pc:spChg>
        <pc:spChg chg="del">
          <ac:chgData name="Carmen Cobos" userId="1991141f-8b60-4f37-a147-92533399ee8e" providerId="ADAL" clId="{EE9D781B-2E72-4F13-80B6-FDB85E70B5FF}" dt="2025-07-03T22:10:10.461" v="377" actId="478"/>
          <ac:spMkLst>
            <pc:docMk/>
            <pc:sldMk cId="2185257624" sldId="259"/>
            <ac:spMk id="37" creationId="{E3C0EDA2-0352-4E5C-876E-9A166EFF2E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A22B-EC2C-0749-BB1C-6D89A0046425}" type="datetimeFigureOut">
              <a:rPr lang="en-MX" smtClean="0"/>
              <a:t>07/03/2025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BE84-297C-344C-ADE6-D355D1443E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488274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A22B-EC2C-0749-BB1C-6D89A0046425}" type="datetimeFigureOut">
              <a:rPr lang="en-MX" smtClean="0"/>
              <a:t>07/03/2025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BE84-297C-344C-ADE6-D355D1443E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53796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0"/>
            <a:ext cx="2957513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0"/>
            <a:ext cx="8701088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A22B-EC2C-0749-BB1C-6D89A0046425}" type="datetimeFigureOut">
              <a:rPr lang="en-MX" smtClean="0"/>
              <a:t>07/03/2025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BE84-297C-344C-ADE6-D355D1443E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45201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A22B-EC2C-0749-BB1C-6D89A0046425}" type="datetimeFigureOut">
              <a:rPr lang="en-MX" smtClean="0"/>
              <a:t>07/03/2025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BE84-297C-344C-ADE6-D355D1443E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36142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A22B-EC2C-0749-BB1C-6D89A0046425}" type="datetimeFigureOut">
              <a:rPr lang="en-MX" smtClean="0"/>
              <a:t>07/03/2025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BE84-297C-344C-ADE6-D355D1443E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24048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A22B-EC2C-0749-BB1C-6D89A0046425}" type="datetimeFigureOut">
              <a:rPr lang="en-MX" smtClean="0"/>
              <a:t>07/03/2025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BE84-297C-344C-ADE6-D355D1443E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4555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010150"/>
            <a:ext cx="5802510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3362326"/>
            <a:ext cx="5831087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5010150"/>
            <a:ext cx="583108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A22B-EC2C-0749-BB1C-6D89A0046425}" type="datetimeFigureOut">
              <a:rPr lang="en-MX" smtClean="0"/>
              <a:t>07/03/2025</a:t>
            </a:fld>
            <a:endParaRPr lang="en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BE84-297C-344C-ADE6-D355D1443E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89898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A22B-EC2C-0749-BB1C-6D89A0046425}" type="datetimeFigureOut">
              <a:rPr lang="en-MX" smtClean="0"/>
              <a:t>07/03/2025</a:t>
            </a:fld>
            <a:endParaRPr lang="en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BE84-297C-344C-ADE6-D355D1443E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59902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A22B-EC2C-0749-BB1C-6D89A0046425}" type="datetimeFigureOut">
              <a:rPr lang="en-MX" smtClean="0"/>
              <a:t>07/03/2025</a:t>
            </a:fld>
            <a:endParaRPr lang="en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BE84-297C-344C-ADE6-D355D1443E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123039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974853"/>
            <a:ext cx="6943725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A22B-EC2C-0749-BB1C-6D89A0046425}" type="datetimeFigureOut">
              <a:rPr lang="en-MX" smtClean="0"/>
              <a:t>07/03/2025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BE84-297C-344C-ADE6-D355D1443E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83422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974853"/>
            <a:ext cx="6943725" cy="974725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A22B-EC2C-0749-BB1C-6D89A0046425}" type="datetimeFigureOut">
              <a:rPr lang="en-MX" smtClean="0"/>
              <a:t>07/03/2025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BE84-297C-344C-ADE6-D355D1443E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61974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BA22B-EC2C-0749-BB1C-6D89A0046425}" type="datetimeFigureOut">
              <a:rPr lang="en-MX" smtClean="0"/>
              <a:t>07/03/2025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BBE84-297C-344C-ADE6-D355D1443E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71272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4">
            <a:extLst>
              <a:ext uri="{FF2B5EF4-FFF2-40B4-BE49-F238E27FC236}">
                <a16:creationId xmlns:a16="http://schemas.microsoft.com/office/drawing/2014/main" id="{9051CACD-CE24-4CC6-A954-13E9E25362C3}"/>
              </a:ext>
            </a:extLst>
          </p:cNvPr>
          <p:cNvSpPr/>
          <p:nvPr/>
        </p:nvSpPr>
        <p:spPr>
          <a:xfrm flipH="1">
            <a:off x="1693650" y="4276433"/>
            <a:ext cx="4507672" cy="4033348"/>
          </a:xfrm>
          <a:custGeom>
            <a:avLst/>
            <a:gdLst>
              <a:gd name="connsiteX0" fmla="*/ 3226495 w 3863610"/>
              <a:gd name="connsiteY0" fmla="*/ 0 h 4198580"/>
              <a:gd name="connsiteX1" fmla="*/ 488000 w 3863610"/>
              <a:gd name="connsiteY1" fmla="*/ 0 h 4198580"/>
              <a:gd name="connsiteX2" fmla="*/ 0 w 3863610"/>
              <a:gd name="connsiteY2" fmla="*/ 488001 h 4198580"/>
              <a:gd name="connsiteX3" fmla="*/ 0 w 3863610"/>
              <a:gd name="connsiteY3" fmla="*/ 3710579 h 4198580"/>
              <a:gd name="connsiteX4" fmla="*/ 488000 w 3863610"/>
              <a:gd name="connsiteY4" fmla="*/ 4198580 h 4198580"/>
              <a:gd name="connsiteX5" fmla="*/ 3863610 w 3863610"/>
              <a:gd name="connsiteY5" fmla="*/ 4198580 h 4198580"/>
              <a:gd name="connsiteX6" fmla="*/ 3863610 w 3863610"/>
              <a:gd name="connsiteY6" fmla="*/ 1542383 h 4198580"/>
              <a:gd name="connsiteX7" fmla="*/ 3364367 w 3863610"/>
              <a:gd name="connsiteY7" fmla="*/ 151698 h 4198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63610" h="4198580">
                <a:moveTo>
                  <a:pt x="3226495" y="0"/>
                </a:moveTo>
                <a:lnTo>
                  <a:pt x="488000" y="0"/>
                </a:lnTo>
                <a:cubicBezTo>
                  <a:pt x="218484" y="0"/>
                  <a:pt x="0" y="218485"/>
                  <a:pt x="0" y="488001"/>
                </a:cubicBezTo>
                <a:lnTo>
                  <a:pt x="0" y="3710579"/>
                </a:lnTo>
                <a:cubicBezTo>
                  <a:pt x="0" y="3980095"/>
                  <a:pt x="218484" y="4198580"/>
                  <a:pt x="488000" y="4198580"/>
                </a:cubicBezTo>
                <a:lnTo>
                  <a:pt x="3863610" y="4198580"/>
                </a:lnTo>
                <a:lnTo>
                  <a:pt x="3863610" y="1542383"/>
                </a:lnTo>
                <a:cubicBezTo>
                  <a:pt x="3863610" y="1014121"/>
                  <a:pt x="3676255" y="529618"/>
                  <a:pt x="3364367" y="151698"/>
                </a:cubicBezTo>
                <a:close/>
              </a:path>
            </a:pathLst>
          </a:custGeom>
          <a:solidFill>
            <a:srgbClr val="95D2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873870A7-2CA7-4DFF-81E1-059107F41F8C}"/>
              </a:ext>
            </a:extLst>
          </p:cNvPr>
          <p:cNvSpPr txBox="1">
            <a:spLocks/>
          </p:cNvSpPr>
          <p:nvPr/>
        </p:nvSpPr>
        <p:spPr>
          <a:xfrm>
            <a:off x="1799170" y="4492021"/>
            <a:ext cx="4395887" cy="32828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003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61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9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7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35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93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2400" b="1" dirty="0">
                <a:solidFill>
                  <a:srgbClr val="1D437B"/>
                </a:solidFill>
                <a:latin typeface="Indivisa Text Sans" pitchFamily="2" charset="77"/>
              </a:rPr>
              <a:t>Amparo </a:t>
            </a:r>
          </a:p>
          <a:p>
            <a:pPr marL="0" indent="0" algn="ctr">
              <a:buNone/>
            </a:pPr>
            <a:r>
              <a:rPr lang="es-MX" sz="2400" b="1" dirty="0">
                <a:solidFill>
                  <a:srgbClr val="1D437B"/>
                </a:solidFill>
                <a:latin typeface="Indivisa Text Sans" pitchFamily="2" charset="77"/>
              </a:rPr>
              <a:t>Y</a:t>
            </a:r>
          </a:p>
          <a:p>
            <a:pPr marL="0" indent="0" algn="ctr">
              <a:buNone/>
            </a:pPr>
            <a:r>
              <a:rPr lang="es-MX" sz="2400" b="1" dirty="0">
                <a:solidFill>
                  <a:srgbClr val="1D437B"/>
                </a:solidFill>
                <a:latin typeface="Indivisa Text Sans" pitchFamily="2" charset="77"/>
              </a:rPr>
              <a:t> Derechos Humanos</a:t>
            </a:r>
          </a:p>
          <a:p>
            <a:pPr marL="0" indent="0" algn="ctr">
              <a:buNone/>
            </a:pPr>
            <a:r>
              <a:rPr lang="es-MX" sz="2400" dirty="0">
                <a:solidFill>
                  <a:srgbClr val="1D437B"/>
                </a:solidFill>
                <a:latin typeface="Indivisa Text Sans" pitchFamily="2" charset="77"/>
              </a:rPr>
              <a:t>21-25 de julio</a:t>
            </a:r>
          </a:p>
          <a:p>
            <a:pPr marL="0" indent="0" algn="ctr">
              <a:buNone/>
            </a:pPr>
            <a:r>
              <a:rPr lang="es-MX" sz="2400" dirty="0">
                <a:solidFill>
                  <a:srgbClr val="1D437B"/>
                </a:solidFill>
                <a:latin typeface="Indivisa Text Sans" pitchFamily="2" charset="77"/>
              </a:rPr>
              <a:t>Dra. Yolanda Ramírez Villordo</a:t>
            </a:r>
          </a:p>
          <a:p>
            <a:pPr marL="0" indent="0" algn="ctr">
              <a:buNone/>
            </a:pPr>
            <a:r>
              <a:rPr lang="es-MX" sz="2400" dirty="0">
                <a:solidFill>
                  <a:srgbClr val="1D437B"/>
                </a:solidFill>
                <a:latin typeface="Indivisa Text Sans" pitchFamily="2" charset="77"/>
              </a:rPr>
              <a:t>En línea/ 19:00 – 21:00 h</a:t>
            </a:r>
          </a:p>
          <a:p>
            <a:pPr marL="0" indent="0" algn="l">
              <a:buNone/>
            </a:pPr>
            <a:endParaRPr lang="es-MX" sz="2400" dirty="0">
              <a:solidFill>
                <a:srgbClr val="1D437B"/>
              </a:solidFill>
              <a:latin typeface="Indivisa Text Sans" pitchFamily="2" charset="77"/>
            </a:endParaRPr>
          </a:p>
        </p:txBody>
      </p:sp>
      <p:sp>
        <p:nvSpPr>
          <p:cNvPr id="35" name="Freeform: Shape 5">
            <a:extLst>
              <a:ext uri="{FF2B5EF4-FFF2-40B4-BE49-F238E27FC236}">
                <a16:creationId xmlns:a16="http://schemas.microsoft.com/office/drawing/2014/main" id="{FA0E5D90-C88E-4D9C-B44B-694229ACDF6F}"/>
              </a:ext>
            </a:extLst>
          </p:cNvPr>
          <p:cNvSpPr/>
          <p:nvPr/>
        </p:nvSpPr>
        <p:spPr>
          <a:xfrm rot="10800000">
            <a:off x="1439237" y="7411558"/>
            <a:ext cx="1126755" cy="937993"/>
          </a:xfrm>
          <a:custGeom>
            <a:avLst/>
            <a:gdLst>
              <a:gd name="connsiteX0" fmla="*/ 396240 w 396240"/>
              <a:gd name="connsiteY0" fmla="*/ 397192 h 397192"/>
              <a:gd name="connsiteX1" fmla="*/ 396240 w 396240"/>
              <a:gd name="connsiteY1" fmla="*/ 397192 h 397192"/>
              <a:gd name="connsiteX2" fmla="*/ 396240 w 396240"/>
              <a:gd name="connsiteY2" fmla="*/ 0 h 397192"/>
              <a:gd name="connsiteX3" fmla="*/ 0 w 396240"/>
              <a:gd name="connsiteY3" fmla="*/ 0 h 397192"/>
              <a:gd name="connsiteX4" fmla="*/ 0 w 396240"/>
              <a:gd name="connsiteY4" fmla="*/ 0 h 397192"/>
              <a:gd name="connsiteX5" fmla="*/ 396240 w 396240"/>
              <a:gd name="connsiteY5" fmla="*/ 397192 h 397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240" h="397192">
                <a:moveTo>
                  <a:pt x="396240" y="397192"/>
                </a:moveTo>
                <a:lnTo>
                  <a:pt x="396240" y="397192"/>
                </a:lnTo>
                <a:lnTo>
                  <a:pt x="396240" y="0"/>
                </a:lnTo>
                <a:lnTo>
                  <a:pt x="0" y="0"/>
                </a:lnTo>
                <a:lnTo>
                  <a:pt x="0" y="0"/>
                </a:lnTo>
                <a:cubicBezTo>
                  <a:pt x="0" y="219075"/>
                  <a:pt x="177165" y="397192"/>
                  <a:pt x="396240" y="397192"/>
                </a:cubicBezTo>
                <a:close/>
              </a:path>
            </a:pathLst>
          </a:custGeom>
          <a:solidFill>
            <a:srgbClr val="D7213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200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2CC2BB0-C76E-3A75-76D4-4D9F35F60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71401"/>
            <a:ext cx="13716001" cy="1244599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FA0EC6F4-6B9A-F0EC-FC4E-2E0DD2AC82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301523" y="3379988"/>
            <a:ext cx="3253563" cy="1025149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0B4731E0-A8B7-DD92-BD83-6A996F6054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314223" y="5575098"/>
            <a:ext cx="3253563" cy="758111"/>
          </a:xfrm>
          <a:prstGeom prst="rect">
            <a:avLst/>
          </a:prstGeom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C953DC2D-17FD-A852-87F1-5BB593A0EE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301523" y="4611062"/>
            <a:ext cx="3253563" cy="758111"/>
          </a:xfrm>
          <a:prstGeom prst="rect">
            <a:avLst/>
          </a:prstGeom>
        </p:spPr>
      </p:pic>
      <p:sp>
        <p:nvSpPr>
          <p:cNvPr id="50" name="Marcador de contenido 2">
            <a:extLst>
              <a:ext uri="{FF2B5EF4-FFF2-40B4-BE49-F238E27FC236}">
                <a16:creationId xmlns:a16="http://schemas.microsoft.com/office/drawing/2014/main" id="{4E618A4C-2284-7686-C949-96E8CD0AD78A}"/>
              </a:ext>
            </a:extLst>
          </p:cNvPr>
          <p:cNvSpPr txBox="1">
            <a:spLocks/>
          </p:cNvSpPr>
          <p:nvPr/>
        </p:nvSpPr>
        <p:spPr>
          <a:xfrm>
            <a:off x="-4547992" y="789581"/>
            <a:ext cx="3721100" cy="1949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003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61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9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7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35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93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MX" sz="4000" b="1" dirty="0">
                <a:latin typeface="Indivisa Text Sans Black" pitchFamily="2" charset="77"/>
              </a:rPr>
              <a:t>No modifiques el tamaño </a:t>
            </a:r>
            <a:r>
              <a:rPr lang="es-MX" sz="4000" b="1" dirty="0">
                <a:latin typeface="Indivisa Text Sans" pitchFamily="2" charset="77"/>
              </a:rPr>
              <a:t>de los indicadores</a:t>
            </a:r>
          </a:p>
        </p:txBody>
      </p:sp>
      <p:sp>
        <p:nvSpPr>
          <p:cNvPr id="51" name="Cerrar corchete 50">
            <a:extLst>
              <a:ext uri="{FF2B5EF4-FFF2-40B4-BE49-F238E27FC236}">
                <a16:creationId xmlns:a16="http://schemas.microsoft.com/office/drawing/2014/main" id="{D414ACCF-63FC-61AF-9D41-529FABA3AA8D}"/>
              </a:ext>
            </a:extLst>
          </p:cNvPr>
          <p:cNvSpPr/>
          <p:nvPr/>
        </p:nvSpPr>
        <p:spPr>
          <a:xfrm rot="16200000">
            <a:off x="-3016423" y="1089879"/>
            <a:ext cx="472308" cy="4374293"/>
          </a:xfrm>
          <a:prstGeom prst="rightBracket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3" name="Imagen 52">
            <a:extLst>
              <a:ext uri="{FF2B5EF4-FFF2-40B4-BE49-F238E27FC236}">
                <a16:creationId xmlns:a16="http://schemas.microsoft.com/office/drawing/2014/main" id="{0E194905-3786-3DB7-346A-4E3B616EEC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4314224" y="6539134"/>
            <a:ext cx="2763943" cy="758110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2D71313C-318B-4C75-928C-8F00B7F09E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5369" y="1006452"/>
            <a:ext cx="3253563" cy="758111"/>
          </a:xfrm>
          <a:prstGeom prst="rect">
            <a:avLst/>
          </a:prstGeom>
        </p:spPr>
      </p:pic>
      <p:sp>
        <p:nvSpPr>
          <p:cNvPr id="19" name="Título 1">
            <a:extLst>
              <a:ext uri="{FF2B5EF4-FFF2-40B4-BE49-F238E27FC236}">
                <a16:creationId xmlns:a16="http://schemas.microsoft.com/office/drawing/2014/main" id="{424364CD-8045-45B1-841B-7AEA98BDD791}"/>
              </a:ext>
            </a:extLst>
          </p:cNvPr>
          <p:cNvSpPr txBox="1">
            <a:spLocks/>
          </p:cNvSpPr>
          <p:nvPr/>
        </p:nvSpPr>
        <p:spPr>
          <a:xfrm>
            <a:off x="4784266" y="1299450"/>
            <a:ext cx="8256788" cy="23512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12000" b="1" dirty="0">
                <a:solidFill>
                  <a:srgbClr val="1D437B"/>
                </a:solidFill>
                <a:latin typeface="Indivisa Text Sans Black" pitchFamily="2" charset="77"/>
              </a:rPr>
              <a:t>Escuela de Verano 2025</a:t>
            </a:r>
          </a:p>
          <a:p>
            <a:pPr algn="l"/>
            <a:endParaRPr lang="es-MX" sz="7500" b="1" dirty="0">
              <a:solidFill>
                <a:srgbClr val="1D437B"/>
              </a:solidFill>
              <a:latin typeface="Indivisa Text Sans Black" pitchFamily="2" charset="77"/>
            </a:endParaRPr>
          </a:p>
          <a:p>
            <a:pPr algn="l"/>
            <a:r>
              <a:rPr lang="es-MX" sz="7500" b="1" dirty="0">
                <a:solidFill>
                  <a:srgbClr val="1D437B"/>
                </a:solidFill>
                <a:latin typeface="Indivisa Text Sans Black" pitchFamily="2" charset="77"/>
              </a:rPr>
              <a:t>Derecho </a:t>
            </a:r>
          </a:p>
          <a:p>
            <a:pPr algn="l"/>
            <a:endParaRPr lang="es-MX" sz="7500" b="1" dirty="0">
              <a:solidFill>
                <a:srgbClr val="1D437B"/>
              </a:solidFill>
              <a:latin typeface="Indivisa Text Sans Black" pitchFamily="2" charset="77"/>
            </a:endParaRPr>
          </a:p>
        </p:txBody>
      </p:sp>
      <p:sp>
        <p:nvSpPr>
          <p:cNvPr id="36" name="Freeform: Shape 4">
            <a:extLst>
              <a:ext uri="{FF2B5EF4-FFF2-40B4-BE49-F238E27FC236}">
                <a16:creationId xmlns:a16="http://schemas.microsoft.com/office/drawing/2014/main" id="{8EF1938E-4623-4EFA-8880-4AC1D25940F9}"/>
              </a:ext>
            </a:extLst>
          </p:cNvPr>
          <p:cNvSpPr/>
          <p:nvPr/>
        </p:nvSpPr>
        <p:spPr>
          <a:xfrm flipH="1">
            <a:off x="7769091" y="4267970"/>
            <a:ext cx="4507672" cy="4033348"/>
          </a:xfrm>
          <a:custGeom>
            <a:avLst/>
            <a:gdLst>
              <a:gd name="connsiteX0" fmla="*/ 3226495 w 3863610"/>
              <a:gd name="connsiteY0" fmla="*/ 0 h 4198580"/>
              <a:gd name="connsiteX1" fmla="*/ 488000 w 3863610"/>
              <a:gd name="connsiteY1" fmla="*/ 0 h 4198580"/>
              <a:gd name="connsiteX2" fmla="*/ 0 w 3863610"/>
              <a:gd name="connsiteY2" fmla="*/ 488001 h 4198580"/>
              <a:gd name="connsiteX3" fmla="*/ 0 w 3863610"/>
              <a:gd name="connsiteY3" fmla="*/ 3710579 h 4198580"/>
              <a:gd name="connsiteX4" fmla="*/ 488000 w 3863610"/>
              <a:gd name="connsiteY4" fmla="*/ 4198580 h 4198580"/>
              <a:gd name="connsiteX5" fmla="*/ 3863610 w 3863610"/>
              <a:gd name="connsiteY5" fmla="*/ 4198580 h 4198580"/>
              <a:gd name="connsiteX6" fmla="*/ 3863610 w 3863610"/>
              <a:gd name="connsiteY6" fmla="*/ 1542383 h 4198580"/>
              <a:gd name="connsiteX7" fmla="*/ 3364367 w 3863610"/>
              <a:gd name="connsiteY7" fmla="*/ 151698 h 4198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63610" h="4198580">
                <a:moveTo>
                  <a:pt x="3226495" y="0"/>
                </a:moveTo>
                <a:lnTo>
                  <a:pt x="488000" y="0"/>
                </a:lnTo>
                <a:cubicBezTo>
                  <a:pt x="218484" y="0"/>
                  <a:pt x="0" y="218485"/>
                  <a:pt x="0" y="488001"/>
                </a:cubicBezTo>
                <a:lnTo>
                  <a:pt x="0" y="3710579"/>
                </a:lnTo>
                <a:cubicBezTo>
                  <a:pt x="0" y="3980095"/>
                  <a:pt x="218484" y="4198580"/>
                  <a:pt x="488000" y="4198580"/>
                </a:cubicBezTo>
                <a:lnTo>
                  <a:pt x="3863610" y="4198580"/>
                </a:lnTo>
                <a:lnTo>
                  <a:pt x="3863610" y="1542383"/>
                </a:lnTo>
                <a:cubicBezTo>
                  <a:pt x="3863610" y="1014121"/>
                  <a:pt x="3676255" y="529618"/>
                  <a:pt x="3364367" y="151698"/>
                </a:cubicBezTo>
                <a:close/>
              </a:path>
            </a:pathLst>
          </a:custGeom>
          <a:solidFill>
            <a:srgbClr val="95D2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2" name="Marcador de contenido 2">
            <a:extLst>
              <a:ext uri="{FF2B5EF4-FFF2-40B4-BE49-F238E27FC236}">
                <a16:creationId xmlns:a16="http://schemas.microsoft.com/office/drawing/2014/main" id="{724871CF-EAFA-49A1-ACA0-3CEA640CDC22}"/>
              </a:ext>
            </a:extLst>
          </p:cNvPr>
          <p:cNvSpPr txBox="1">
            <a:spLocks/>
          </p:cNvSpPr>
          <p:nvPr/>
        </p:nvSpPr>
        <p:spPr>
          <a:xfrm>
            <a:off x="7807692" y="4545182"/>
            <a:ext cx="4458331" cy="2931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003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61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9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7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35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93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2400" b="1" dirty="0">
                <a:solidFill>
                  <a:srgbClr val="1D437B"/>
                </a:solidFill>
                <a:latin typeface="Indivisa Text Sans" pitchFamily="2" charset="77"/>
              </a:rPr>
              <a:t>Inglés Jurídico</a:t>
            </a:r>
          </a:p>
          <a:p>
            <a:pPr marL="0" indent="0" algn="ctr">
              <a:buNone/>
            </a:pPr>
            <a:r>
              <a:rPr lang="es-MX" sz="2400" dirty="0">
                <a:solidFill>
                  <a:srgbClr val="1D437B"/>
                </a:solidFill>
                <a:latin typeface="Indivisa Text Sans" pitchFamily="2" charset="77"/>
              </a:rPr>
              <a:t>21-25 de julio</a:t>
            </a:r>
          </a:p>
          <a:p>
            <a:pPr marL="0" indent="0" algn="ctr">
              <a:buNone/>
            </a:pPr>
            <a:r>
              <a:rPr lang="es-MX" sz="2400" dirty="0">
                <a:solidFill>
                  <a:srgbClr val="1D437B"/>
                </a:solidFill>
                <a:latin typeface="Indivisa Text Sans" pitchFamily="2" charset="77"/>
              </a:rPr>
              <a:t>Mtro. Jesús Rogelio Alcántara Méndez</a:t>
            </a:r>
          </a:p>
          <a:p>
            <a:pPr marL="0" indent="0" algn="ctr">
              <a:buNone/>
            </a:pPr>
            <a:r>
              <a:rPr lang="es-MX" sz="2400" dirty="0">
                <a:solidFill>
                  <a:srgbClr val="1D437B"/>
                </a:solidFill>
                <a:latin typeface="Indivisa Text Sans" pitchFamily="2" charset="77"/>
              </a:rPr>
              <a:t>Presencial/ 17:00 – 19:00 h</a:t>
            </a:r>
          </a:p>
          <a:p>
            <a:pPr marL="0" indent="0" algn="l">
              <a:buNone/>
            </a:pPr>
            <a:endParaRPr lang="es-MX" sz="2400" dirty="0">
              <a:solidFill>
                <a:srgbClr val="1D437B"/>
              </a:solidFill>
              <a:latin typeface="Indivisa Text Sans" pitchFamily="2" charset="77"/>
            </a:endParaRP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9F1F0DA2-3772-4850-972C-0FD67AC9FB95}"/>
              </a:ext>
            </a:extLst>
          </p:cNvPr>
          <p:cNvGrpSpPr/>
          <p:nvPr/>
        </p:nvGrpSpPr>
        <p:grpSpPr>
          <a:xfrm>
            <a:off x="5214573" y="9439567"/>
            <a:ext cx="8501427" cy="2870326"/>
            <a:chOff x="5490337" y="3902079"/>
            <a:chExt cx="7598973" cy="2035190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3F2AA91C-55E4-4B50-8144-E560CB486632}"/>
                </a:ext>
              </a:extLst>
            </p:cNvPr>
            <p:cNvSpPr txBox="1"/>
            <p:nvPr/>
          </p:nvSpPr>
          <p:spPr>
            <a:xfrm>
              <a:off x="5490337" y="3902079"/>
              <a:ext cx="1529586" cy="1154161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pPr algn="ctr"/>
              <a:endParaRPr lang="es-MX" sz="7200" b="1" dirty="0">
                <a:solidFill>
                  <a:srgbClr val="002060"/>
                </a:solidFill>
                <a:latin typeface="Indivisa Text Sans Black" pitchFamily="2" charset="77"/>
              </a:endParaRPr>
            </a:p>
          </p:txBody>
        </p:sp>
        <p:sp>
          <p:nvSpPr>
            <p:cNvPr id="29" name="CuadroTexto 28">
              <a:extLst>
                <a:ext uri="{FF2B5EF4-FFF2-40B4-BE49-F238E27FC236}">
                  <a16:creationId xmlns:a16="http://schemas.microsoft.com/office/drawing/2014/main" id="{F551A549-B6B8-4C3F-B45F-181B87EB0553}"/>
                </a:ext>
              </a:extLst>
            </p:cNvPr>
            <p:cNvSpPr txBox="1"/>
            <p:nvPr/>
          </p:nvSpPr>
          <p:spPr>
            <a:xfrm>
              <a:off x="6372339" y="5106272"/>
              <a:ext cx="1401345" cy="830997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pPr algn="ctr"/>
              <a:r>
                <a:rPr lang="es-MX" sz="3600" b="1" dirty="0">
                  <a:solidFill>
                    <a:srgbClr val="002060"/>
                  </a:solidFill>
                  <a:latin typeface="Indivisa Text Sans" pitchFamily="2" charset="77"/>
                </a:rPr>
                <a:t>Inscripciones</a:t>
              </a:r>
            </a:p>
          </p:txBody>
        </p:sp>
        <p:cxnSp>
          <p:nvCxnSpPr>
            <p:cNvPr id="30" name="Conector recto 29">
              <a:extLst>
                <a:ext uri="{FF2B5EF4-FFF2-40B4-BE49-F238E27FC236}">
                  <a16:creationId xmlns:a16="http://schemas.microsoft.com/office/drawing/2014/main" id="{E5CC79A5-DF71-4949-B4A0-B05EA4316329}"/>
                </a:ext>
              </a:extLst>
            </p:cNvPr>
            <p:cNvCxnSpPr>
              <a:cxnSpLocks/>
            </p:cNvCxnSpPr>
            <p:nvPr/>
          </p:nvCxnSpPr>
          <p:spPr>
            <a:xfrm>
              <a:off x="8428282" y="5056240"/>
              <a:ext cx="1" cy="576818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CuadroTexto 31">
              <a:extLst>
                <a:ext uri="{FF2B5EF4-FFF2-40B4-BE49-F238E27FC236}">
                  <a16:creationId xmlns:a16="http://schemas.microsoft.com/office/drawing/2014/main" id="{190DA355-4204-44D9-8B14-EFF263211996}"/>
                </a:ext>
              </a:extLst>
            </p:cNvPr>
            <p:cNvSpPr txBox="1"/>
            <p:nvPr/>
          </p:nvSpPr>
          <p:spPr>
            <a:xfrm>
              <a:off x="8520431" y="5106272"/>
              <a:ext cx="4568879" cy="584775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r>
                <a:rPr lang="es-MX" sz="3200" i="1" dirty="0">
                  <a:solidFill>
                    <a:srgbClr val="002060"/>
                  </a:solidFill>
                  <a:latin typeface="Indivisa Text Sans" pitchFamily="2" charset="77"/>
                </a:rPr>
                <a:t>ramon.loza@lasalle.mx</a:t>
              </a:r>
              <a:endParaRPr lang="es-MX" sz="3200" b="1" dirty="0">
                <a:solidFill>
                  <a:srgbClr val="002060"/>
                </a:solidFill>
                <a:latin typeface="Indivisa Text Sans Black" pitchFamily="2" charset="77"/>
              </a:endParaRPr>
            </a:p>
          </p:txBody>
        </p:sp>
      </p:grpSp>
      <p:sp>
        <p:nvSpPr>
          <p:cNvPr id="37" name="Freeform: Shape 5">
            <a:extLst>
              <a:ext uri="{FF2B5EF4-FFF2-40B4-BE49-F238E27FC236}">
                <a16:creationId xmlns:a16="http://schemas.microsoft.com/office/drawing/2014/main" id="{E3C0EDA2-0352-4E5C-876E-9A166EFF2E12}"/>
              </a:ext>
            </a:extLst>
          </p:cNvPr>
          <p:cNvSpPr/>
          <p:nvPr/>
        </p:nvSpPr>
        <p:spPr>
          <a:xfrm rot="10800000">
            <a:off x="7477766" y="7411558"/>
            <a:ext cx="1126755" cy="937993"/>
          </a:xfrm>
          <a:custGeom>
            <a:avLst/>
            <a:gdLst>
              <a:gd name="connsiteX0" fmla="*/ 396240 w 396240"/>
              <a:gd name="connsiteY0" fmla="*/ 397192 h 397192"/>
              <a:gd name="connsiteX1" fmla="*/ 396240 w 396240"/>
              <a:gd name="connsiteY1" fmla="*/ 397192 h 397192"/>
              <a:gd name="connsiteX2" fmla="*/ 396240 w 396240"/>
              <a:gd name="connsiteY2" fmla="*/ 0 h 397192"/>
              <a:gd name="connsiteX3" fmla="*/ 0 w 396240"/>
              <a:gd name="connsiteY3" fmla="*/ 0 h 397192"/>
              <a:gd name="connsiteX4" fmla="*/ 0 w 396240"/>
              <a:gd name="connsiteY4" fmla="*/ 0 h 397192"/>
              <a:gd name="connsiteX5" fmla="*/ 396240 w 396240"/>
              <a:gd name="connsiteY5" fmla="*/ 397192 h 397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240" h="397192">
                <a:moveTo>
                  <a:pt x="396240" y="397192"/>
                </a:moveTo>
                <a:lnTo>
                  <a:pt x="396240" y="397192"/>
                </a:lnTo>
                <a:lnTo>
                  <a:pt x="396240" y="0"/>
                </a:lnTo>
                <a:lnTo>
                  <a:pt x="0" y="0"/>
                </a:lnTo>
                <a:lnTo>
                  <a:pt x="0" y="0"/>
                </a:lnTo>
                <a:cubicBezTo>
                  <a:pt x="0" y="219075"/>
                  <a:pt x="177165" y="397192"/>
                  <a:pt x="396240" y="397192"/>
                </a:cubicBezTo>
                <a:close/>
              </a:path>
            </a:pathLst>
          </a:custGeom>
          <a:solidFill>
            <a:srgbClr val="D7213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43976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02CC2BB0-C76E-3A75-76D4-4D9F35F60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71401"/>
            <a:ext cx="13716001" cy="1244599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FA0EC6F4-6B9A-F0EC-FC4E-2E0DD2AC82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301523" y="3379988"/>
            <a:ext cx="3253563" cy="1025149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0B4731E0-A8B7-DD92-BD83-6A996F6054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314223" y="5575098"/>
            <a:ext cx="3253563" cy="758111"/>
          </a:xfrm>
          <a:prstGeom prst="rect">
            <a:avLst/>
          </a:prstGeom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C953DC2D-17FD-A852-87F1-5BB593A0EE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301523" y="4611062"/>
            <a:ext cx="3253563" cy="758111"/>
          </a:xfrm>
          <a:prstGeom prst="rect">
            <a:avLst/>
          </a:prstGeom>
        </p:spPr>
      </p:pic>
      <p:sp>
        <p:nvSpPr>
          <p:cNvPr id="50" name="Marcador de contenido 2">
            <a:extLst>
              <a:ext uri="{FF2B5EF4-FFF2-40B4-BE49-F238E27FC236}">
                <a16:creationId xmlns:a16="http://schemas.microsoft.com/office/drawing/2014/main" id="{4E618A4C-2284-7686-C949-96E8CD0AD78A}"/>
              </a:ext>
            </a:extLst>
          </p:cNvPr>
          <p:cNvSpPr txBox="1">
            <a:spLocks/>
          </p:cNvSpPr>
          <p:nvPr/>
        </p:nvSpPr>
        <p:spPr>
          <a:xfrm>
            <a:off x="-4547992" y="789581"/>
            <a:ext cx="3721100" cy="1949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003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61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9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7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35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93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MX" sz="4000" b="1" dirty="0">
                <a:latin typeface="Indivisa Text Sans Black" pitchFamily="2" charset="77"/>
              </a:rPr>
              <a:t>No modifiques el tamaño </a:t>
            </a:r>
            <a:r>
              <a:rPr lang="es-MX" sz="4000" b="1" dirty="0">
                <a:latin typeface="Indivisa Text Sans" pitchFamily="2" charset="77"/>
              </a:rPr>
              <a:t>de los indicadores</a:t>
            </a:r>
          </a:p>
        </p:txBody>
      </p:sp>
      <p:sp>
        <p:nvSpPr>
          <p:cNvPr id="51" name="Cerrar corchete 50">
            <a:extLst>
              <a:ext uri="{FF2B5EF4-FFF2-40B4-BE49-F238E27FC236}">
                <a16:creationId xmlns:a16="http://schemas.microsoft.com/office/drawing/2014/main" id="{D414ACCF-63FC-61AF-9D41-529FABA3AA8D}"/>
              </a:ext>
            </a:extLst>
          </p:cNvPr>
          <p:cNvSpPr/>
          <p:nvPr/>
        </p:nvSpPr>
        <p:spPr>
          <a:xfrm rot="16200000">
            <a:off x="-3016423" y="1089879"/>
            <a:ext cx="472308" cy="4374293"/>
          </a:xfrm>
          <a:prstGeom prst="rightBracket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3" name="Imagen 52">
            <a:extLst>
              <a:ext uri="{FF2B5EF4-FFF2-40B4-BE49-F238E27FC236}">
                <a16:creationId xmlns:a16="http://schemas.microsoft.com/office/drawing/2014/main" id="{0E194905-3786-3DB7-346A-4E3B616EEC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4314224" y="6539134"/>
            <a:ext cx="2763943" cy="758110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2D71313C-318B-4C75-928C-8F00B7F09E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5369" y="1006452"/>
            <a:ext cx="3253563" cy="758111"/>
          </a:xfrm>
          <a:prstGeom prst="rect">
            <a:avLst/>
          </a:prstGeom>
        </p:spPr>
      </p:pic>
      <p:sp>
        <p:nvSpPr>
          <p:cNvPr id="19" name="Título 1">
            <a:extLst>
              <a:ext uri="{FF2B5EF4-FFF2-40B4-BE49-F238E27FC236}">
                <a16:creationId xmlns:a16="http://schemas.microsoft.com/office/drawing/2014/main" id="{424364CD-8045-45B1-841B-7AEA98BDD791}"/>
              </a:ext>
            </a:extLst>
          </p:cNvPr>
          <p:cNvSpPr txBox="1">
            <a:spLocks/>
          </p:cNvSpPr>
          <p:nvPr/>
        </p:nvSpPr>
        <p:spPr>
          <a:xfrm>
            <a:off x="4784266" y="849808"/>
            <a:ext cx="8256788" cy="23512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12000" b="1" dirty="0">
                <a:solidFill>
                  <a:srgbClr val="1D437B"/>
                </a:solidFill>
                <a:latin typeface="Indivisa Text Sans Black" pitchFamily="2" charset="77"/>
              </a:rPr>
              <a:t>Escuela de Verano 2025</a:t>
            </a:r>
          </a:p>
          <a:p>
            <a:pPr algn="l"/>
            <a:endParaRPr lang="es-MX" sz="7500" b="1" dirty="0">
              <a:solidFill>
                <a:srgbClr val="1D437B"/>
              </a:solidFill>
              <a:latin typeface="Indivisa Text Sans Black" pitchFamily="2" charset="77"/>
            </a:endParaRPr>
          </a:p>
          <a:p>
            <a:pPr algn="l"/>
            <a:r>
              <a:rPr lang="es-MX" sz="7500" b="1" dirty="0">
                <a:solidFill>
                  <a:srgbClr val="1D437B"/>
                </a:solidFill>
                <a:latin typeface="Indivisa Text Sans Black" pitchFamily="2" charset="77"/>
              </a:rPr>
              <a:t>Derecho </a:t>
            </a:r>
          </a:p>
          <a:p>
            <a:pPr algn="l"/>
            <a:endParaRPr lang="es-MX" sz="7500" b="1" dirty="0">
              <a:solidFill>
                <a:srgbClr val="1D437B"/>
              </a:solidFill>
              <a:latin typeface="Indivisa Text Sans Black" pitchFamily="2" charset="77"/>
            </a:endParaRP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9F1F0DA2-3772-4850-972C-0FD67AC9FB95}"/>
              </a:ext>
            </a:extLst>
          </p:cNvPr>
          <p:cNvGrpSpPr/>
          <p:nvPr/>
        </p:nvGrpSpPr>
        <p:grpSpPr>
          <a:xfrm>
            <a:off x="5214573" y="9439567"/>
            <a:ext cx="8501427" cy="2870326"/>
            <a:chOff x="5490337" y="3902079"/>
            <a:chExt cx="7598973" cy="2035190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3F2AA91C-55E4-4B50-8144-E560CB486632}"/>
                </a:ext>
              </a:extLst>
            </p:cNvPr>
            <p:cNvSpPr txBox="1"/>
            <p:nvPr/>
          </p:nvSpPr>
          <p:spPr>
            <a:xfrm>
              <a:off x="5490337" y="3902079"/>
              <a:ext cx="1529586" cy="1154161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pPr algn="ctr"/>
              <a:endParaRPr lang="es-MX" sz="7200" b="1" dirty="0">
                <a:solidFill>
                  <a:srgbClr val="002060"/>
                </a:solidFill>
                <a:latin typeface="Indivisa Text Sans Black" pitchFamily="2" charset="77"/>
              </a:endParaRPr>
            </a:p>
          </p:txBody>
        </p:sp>
        <p:sp>
          <p:nvSpPr>
            <p:cNvPr id="29" name="CuadroTexto 28">
              <a:extLst>
                <a:ext uri="{FF2B5EF4-FFF2-40B4-BE49-F238E27FC236}">
                  <a16:creationId xmlns:a16="http://schemas.microsoft.com/office/drawing/2014/main" id="{F551A549-B6B8-4C3F-B45F-181B87EB0553}"/>
                </a:ext>
              </a:extLst>
            </p:cNvPr>
            <p:cNvSpPr txBox="1"/>
            <p:nvPr/>
          </p:nvSpPr>
          <p:spPr>
            <a:xfrm>
              <a:off x="6372339" y="5106272"/>
              <a:ext cx="1401345" cy="830997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pPr algn="ctr"/>
              <a:r>
                <a:rPr lang="es-MX" sz="3600" b="1" dirty="0">
                  <a:solidFill>
                    <a:srgbClr val="002060"/>
                  </a:solidFill>
                  <a:latin typeface="Indivisa Text Sans" pitchFamily="2" charset="77"/>
                </a:rPr>
                <a:t>Inscripciones</a:t>
              </a:r>
            </a:p>
          </p:txBody>
        </p:sp>
        <p:cxnSp>
          <p:nvCxnSpPr>
            <p:cNvPr id="30" name="Conector recto 29">
              <a:extLst>
                <a:ext uri="{FF2B5EF4-FFF2-40B4-BE49-F238E27FC236}">
                  <a16:creationId xmlns:a16="http://schemas.microsoft.com/office/drawing/2014/main" id="{E5CC79A5-DF71-4949-B4A0-B05EA4316329}"/>
                </a:ext>
              </a:extLst>
            </p:cNvPr>
            <p:cNvCxnSpPr>
              <a:cxnSpLocks/>
            </p:cNvCxnSpPr>
            <p:nvPr/>
          </p:nvCxnSpPr>
          <p:spPr>
            <a:xfrm>
              <a:off x="8428282" y="5056240"/>
              <a:ext cx="1" cy="576818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CuadroTexto 31">
              <a:extLst>
                <a:ext uri="{FF2B5EF4-FFF2-40B4-BE49-F238E27FC236}">
                  <a16:creationId xmlns:a16="http://schemas.microsoft.com/office/drawing/2014/main" id="{190DA355-4204-44D9-8B14-EFF263211996}"/>
                </a:ext>
              </a:extLst>
            </p:cNvPr>
            <p:cNvSpPr txBox="1"/>
            <p:nvPr/>
          </p:nvSpPr>
          <p:spPr>
            <a:xfrm>
              <a:off x="8520431" y="5106272"/>
              <a:ext cx="4568879" cy="584775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r>
                <a:rPr lang="es-MX" sz="3200" i="1" dirty="0">
                  <a:solidFill>
                    <a:srgbClr val="002060"/>
                  </a:solidFill>
                  <a:latin typeface="Indivisa Text Sans" pitchFamily="2" charset="77"/>
                </a:rPr>
                <a:t>ramon.loza@lasalle.mx</a:t>
              </a:r>
              <a:endParaRPr lang="es-MX" sz="3200" b="1" dirty="0">
                <a:solidFill>
                  <a:srgbClr val="002060"/>
                </a:solidFill>
                <a:latin typeface="Indivisa Text Sans Black" pitchFamily="2" charset="77"/>
              </a:endParaRPr>
            </a:p>
          </p:txBody>
        </p:sp>
      </p:grpSp>
      <p:sp>
        <p:nvSpPr>
          <p:cNvPr id="23" name="Freeform: Shape 4">
            <a:extLst>
              <a:ext uri="{FF2B5EF4-FFF2-40B4-BE49-F238E27FC236}">
                <a16:creationId xmlns:a16="http://schemas.microsoft.com/office/drawing/2014/main" id="{19048354-3249-4BDC-9380-B527A36D82F0}"/>
              </a:ext>
            </a:extLst>
          </p:cNvPr>
          <p:cNvSpPr/>
          <p:nvPr/>
        </p:nvSpPr>
        <p:spPr>
          <a:xfrm flipH="1">
            <a:off x="2797419" y="3271630"/>
            <a:ext cx="8256787" cy="6849538"/>
          </a:xfrm>
          <a:custGeom>
            <a:avLst/>
            <a:gdLst>
              <a:gd name="connsiteX0" fmla="*/ 3226495 w 3863610"/>
              <a:gd name="connsiteY0" fmla="*/ 0 h 4198580"/>
              <a:gd name="connsiteX1" fmla="*/ 488000 w 3863610"/>
              <a:gd name="connsiteY1" fmla="*/ 0 h 4198580"/>
              <a:gd name="connsiteX2" fmla="*/ 0 w 3863610"/>
              <a:gd name="connsiteY2" fmla="*/ 488001 h 4198580"/>
              <a:gd name="connsiteX3" fmla="*/ 0 w 3863610"/>
              <a:gd name="connsiteY3" fmla="*/ 3710579 h 4198580"/>
              <a:gd name="connsiteX4" fmla="*/ 488000 w 3863610"/>
              <a:gd name="connsiteY4" fmla="*/ 4198580 h 4198580"/>
              <a:gd name="connsiteX5" fmla="*/ 3863610 w 3863610"/>
              <a:gd name="connsiteY5" fmla="*/ 4198580 h 4198580"/>
              <a:gd name="connsiteX6" fmla="*/ 3863610 w 3863610"/>
              <a:gd name="connsiteY6" fmla="*/ 1542383 h 4198580"/>
              <a:gd name="connsiteX7" fmla="*/ 3364367 w 3863610"/>
              <a:gd name="connsiteY7" fmla="*/ 151698 h 4198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63610" h="4198580">
                <a:moveTo>
                  <a:pt x="3226495" y="0"/>
                </a:moveTo>
                <a:lnTo>
                  <a:pt x="488000" y="0"/>
                </a:lnTo>
                <a:cubicBezTo>
                  <a:pt x="218484" y="0"/>
                  <a:pt x="0" y="218485"/>
                  <a:pt x="0" y="488001"/>
                </a:cubicBezTo>
                <a:lnTo>
                  <a:pt x="0" y="3710579"/>
                </a:lnTo>
                <a:cubicBezTo>
                  <a:pt x="0" y="3980095"/>
                  <a:pt x="218484" y="4198580"/>
                  <a:pt x="488000" y="4198580"/>
                </a:cubicBezTo>
                <a:lnTo>
                  <a:pt x="3863610" y="4198580"/>
                </a:lnTo>
                <a:lnTo>
                  <a:pt x="3863610" y="1542383"/>
                </a:lnTo>
                <a:cubicBezTo>
                  <a:pt x="3863610" y="1014121"/>
                  <a:pt x="3676255" y="529618"/>
                  <a:pt x="3364367" y="151698"/>
                </a:cubicBezTo>
                <a:close/>
              </a:path>
            </a:pathLst>
          </a:custGeom>
          <a:solidFill>
            <a:srgbClr val="95D2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24" name="Marcador de contenido 2">
            <a:extLst>
              <a:ext uri="{FF2B5EF4-FFF2-40B4-BE49-F238E27FC236}">
                <a16:creationId xmlns:a16="http://schemas.microsoft.com/office/drawing/2014/main" id="{82D091EE-6F55-4F90-8CA6-A166E33F57CE}"/>
              </a:ext>
            </a:extLst>
          </p:cNvPr>
          <p:cNvSpPr txBox="1">
            <a:spLocks/>
          </p:cNvSpPr>
          <p:nvPr/>
        </p:nvSpPr>
        <p:spPr>
          <a:xfrm>
            <a:off x="3327469" y="3908886"/>
            <a:ext cx="7726737" cy="55750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003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61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9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7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35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9300" indent="-342900" algn="l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2800" b="1" dirty="0">
                <a:solidFill>
                  <a:srgbClr val="1D437B"/>
                </a:solidFill>
                <a:latin typeface="Indivisa Text Sans" pitchFamily="2" charset="77"/>
              </a:rPr>
              <a:t>Temas Selectos de Propiedad Intelectual</a:t>
            </a:r>
          </a:p>
          <a:p>
            <a:pPr marL="0" indent="0" algn="ctr">
              <a:buNone/>
            </a:pPr>
            <a:r>
              <a:rPr lang="es-MX" sz="2800" dirty="0">
                <a:solidFill>
                  <a:srgbClr val="1D437B"/>
                </a:solidFill>
                <a:latin typeface="Indivisa Text Sans" pitchFamily="2" charset="77"/>
              </a:rPr>
              <a:t>21-25 de julio</a:t>
            </a:r>
          </a:p>
          <a:p>
            <a:r>
              <a:rPr lang="es-MX" sz="2800" dirty="0">
                <a:solidFill>
                  <a:srgbClr val="1D437B"/>
                </a:solidFill>
                <a:latin typeface="Indivisa Text Sans" pitchFamily="2" charset="77"/>
              </a:rPr>
              <a:t>Aspectos legales de las marcas – Mtro. Arturo </a:t>
            </a:r>
            <a:r>
              <a:rPr lang="es-MX" sz="2800" dirty="0" err="1">
                <a:solidFill>
                  <a:srgbClr val="1D437B"/>
                </a:solidFill>
                <a:latin typeface="Indivisa Text Sans" pitchFamily="2" charset="77"/>
              </a:rPr>
              <a:t>Ishbak</a:t>
            </a:r>
            <a:endParaRPr lang="es-MX" sz="2800" dirty="0">
              <a:solidFill>
                <a:srgbClr val="1D437B"/>
              </a:solidFill>
              <a:latin typeface="Indivisa Text Sans" pitchFamily="2" charset="77"/>
            </a:endParaRPr>
          </a:p>
          <a:p>
            <a:r>
              <a:rPr lang="es-MX" sz="2800" dirty="0">
                <a:solidFill>
                  <a:srgbClr val="1D437B"/>
                </a:solidFill>
                <a:latin typeface="Indivisa Text Sans" pitchFamily="2" charset="77"/>
              </a:rPr>
              <a:t>Procedimientos Contenciosos- Lic. Martha Celis </a:t>
            </a:r>
          </a:p>
          <a:p>
            <a:r>
              <a:rPr lang="es-MX" sz="2800" dirty="0">
                <a:solidFill>
                  <a:srgbClr val="1D437B"/>
                </a:solidFill>
                <a:latin typeface="Indivisa Text Sans" pitchFamily="2" charset="77"/>
              </a:rPr>
              <a:t>Combate a la Piratería – Lic. Fernando Marín</a:t>
            </a:r>
          </a:p>
          <a:p>
            <a:r>
              <a:rPr lang="es-MX" sz="2800" dirty="0">
                <a:solidFill>
                  <a:srgbClr val="1D437B"/>
                </a:solidFill>
                <a:latin typeface="Indivisa Text Sans" pitchFamily="2" charset="77"/>
              </a:rPr>
              <a:t>Marketing Legal – Lic. Noris Calderón</a:t>
            </a:r>
          </a:p>
          <a:p>
            <a:r>
              <a:rPr lang="es-MX" sz="2800" dirty="0">
                <a:solidFill>
                  <a:srgbClr val="1D437B"/>
                </a:solidFill>
                <a:latin typeface="Indivisa Text Sans" pitchFamily="2" charset="77"/>
              </a:rPr>
              <a:t>Derechos de Autor – Mtra. Valeria Morell</a:t>
            </a:r>
          </a:p>
          <a:p>
            <a:pPr marL="0" indent="0" algn="ctr">
              <a:buNone/>
            </a:pPr>
            <a:endParaRPr lang="es-MX" sz="2800" dirty="0">
              <a:solidFill>
                <a:srgbClr val="1D437B"/>
              </a:solidFill>
              <a:latin typeface="Indivisa Text Sans" pitchFamily="2" charset="77"/>
            </a:endParaRPr>
          </a:p>
          <a:p>
            <a:pPr marL="0" indent="0" algn="ctr">
              <a:buNone/>
            </a:pPr>
            <a:r>
              <a:rPr lang="es-MX" sz="2800" dirty="0">
                <a:solidFill>
                  <a:srgbClr val="1D437B"/>
                </a:solidFill>
                <a:latin typeface="Indivisa Text Sans" pitchFamily="2" charset="77"/>
              </a:rPr>
              <a:t>Presencial/ 19:00 – 21:00 h</a:t>
            </a:r>
          </a:p>
          <a:p>
            <a:pPr marL="0" indent="0" algn="l">
              <a:buNone/>
            </a:pPr>
            <a:endParaRPr lang="es-MX" sz="2800" dirty="0">
              <a:solidFill>
                <a:srgbClr val="1D437B"/>
              </a:solidFill>
              <a:latin typeface="Indivisa Text Sans" pitchFamily="2" charset="77"/>
            </a:endParaRPr>
          </a:p>
        </p:txBody>
      </p:sp>
      <p:sp>
        <p:nvSpPr>
          <p:cNvPr id="27" name="Freeform: Shape 5">
            <a:extLst>
              <a:ext uri="{FF2B5EF4-FFF2-40B4-BE49-F238E27FC236}">
                <a16:creationId xmlns:a16="http://schemas.microsoft.com/office/drawing/2014/main" id="{34D952C3-2FE4-429C-8413-F91AE6ADE2DA}"/>
              </a:ext>
            </a:extLst>
          </p:cNvPr>
          <p:cNvSpPr/>
          <p:nvPr/>
        </p:nvSpPr>
        <p:spPr>
          <a:xfrm rot="10800000">
            <a:off x="2294756" y="8569861"/>
            <a:ext cx="1711240" cy="1551307"/>
          </a:xfrm>
          <a:custGeom>
            <a:avLst/>
            <a:gdLst>
              <a:gd name="connsiteX0" fmla="*/ 396240 w 396240"/>
              <a:gd name="connsiteY0" fmla="*/ 397192 h 397192"/>
              <a:gd name="connsiteX1" fmla="*/ 396240 w 396240"/>
              <a:gd name="connsiteY1" fmla="*/ 397192 h 397192"/>
              <a:gd name="connsiteX2" fmla="*/ 396240 w 396240"/>
              <a:gd name="connsiteY2" fmla="*/ 0 h 397192"/>
              <a:gd name="connsiteX3" fmla="*/ 0 w 396240"/>
              <a:gd name="connsiteY3" fmla="*/ 0 h 397192"/>
              <a:gd name="connsiteX4" fmla="*/ 0 w 396240"/>
              <a:gd name="connsiteY4" fmla="*/ 0 h 397192"/>
              <a:gd name="connsiteX5" fmla="*/ 396240 w 396240"/>
              <a:gd name="connsiteY5" fmla="*/ 397192 h 397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240" h="397192">
                <a:moveTo>
                  <a:pt x="396240" y="397192"/>
                </a:moveTo>
                <a:lnTo>
                  <a:pt x="396240" y="397192"/>
                </a:lnTo>
                <a:lnTo>
                  <a:pt x="396240" y="0"/>
                </a:lnTo>
                <a:lnTo>
                  <a:pt x="0" y="0"/>
                </a:lnTo>
                <a:lnTo>
                  <a:pt x="0" y="0"/>
                </a:lnTo>
                <a:cubicBezTo>
                  <a:pt x="0" y="219075"/>
                  <a:pt x="177165" y="397192"/>
                  <a:pt x="396240" y="397192"/>
                </a:cubicBezTo>
                <a:close/>
              </a:path>
            </a:pathLst>
          </a:custGeom>
          <a:solidFill>
            <a:srgbClr val="D7213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185257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3600" b="1" dirty="0" smtClean="0">
            <a:latin typeface="Indivisa Text Sans" pitchFamily="2" charset="7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6fb6cc-20e0-4d53-a765-f4668767cdb9">
      <Terms xmlns="http://schemas.microsoft.com/office/infopath/2007/PartnerControls"/>
    </lcf76f155ced4ddcb4097134ff3c332f>
    <TaxCatchAll xmlns="c7eca2ab-63bc-48a2-b740-ff501df1d3e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950C1586B16DB439ABB0772CFDA31D6" ma:contentTypeVersion="17" ma:contentTypeDescription="Crear nuevo documento." ma:contentTypeScope="" ma:versionID="896491a01671af8d027df0ffaf92f0ea">
  <xsd:schema xmlns:xsd="http://www.w3.org/2001/XMLSchema" xmlns:xs="http://www.w3.org/2001/XMLSchema" xmlns:p="http://schemas.microsoft.com/office/2006/metadata/properties" xmlns:ns2="a16fb6cc-20e0-4d53-a765-f4668767cdb9" xmlns:ns3="c7eca2ab-63bc-48a2-b740-ff501df1d3eb" targetNamespace="http://schemas.microsoft.com/office/2006/metadata/properties" ma:root="true" ma:fieldsID="20c168b4ea95f47edd8e6653b5177412" ns2:_="" ns3:_="">
    <xsd:import namespace="a16fb6cc-20e0-4d53-a765-f4668767cdb9"/>
    <xsd:import namespace="c7eca2ab-63bc-48a2-b740-ff501df1d3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fb6cc-20e0-4d53-a765-f4668767cd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87ecbfd5-cda3-47e4-943a-e8de52f1c8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eca2ab-63bc-48a2-b740-ff501df1d3e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f210582-9eee-4abc-98b9-f3a67952e0e5}" ma:internalName="TaxCatchAll" ma:showField="CatchAllData" ma:web="c7eca2ab-63bc-48a2-b740-ff501df1d3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10BE97-3285-463E-BDF8-04EC3DE5357C}">
  <ds:schemaRefs>
    <ds:schemaRef ds:uri="http://schemas.microsoft.com/office/2006/metadata/properties"/>
    <ds:schemaRef ds:uri="http://schemas.microsoft.com/office/infopath/2007/PartnerControls"/>
    <ds:schemaRef ds:uri="a16fb6cc-20e0-4d53-a765-f4668767cdb9"/>
    <ds:schemaRef ds:uri="c7eca2ab-63bc-48a2-b740-ff501df1d3eb"/>
  </ds:schemaRefs>
</ds:datastoreItem>
</file>

<file path=customXml/itemProps2.xml><?xml version="1.0" encoding="utf-8"?>
<ds:datastoreItem xmlns:ds="http://schemas.openxmlformats.org/officeDocument/2006/customXml" ds:itemID="{F0A0FDEC-0548-453D-B9C2-0536FA1257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6fb6cc-20e0-4d53-a765-f4668767cdb9"/>
    <ds:schemaRef ds:uri="c7eca2ab-63bc-48a2-b740-ff501df1d3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31810B-5CA3-4986-826A-6D94043A0F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426</TotalTime>
  <Words>131</Words>
  <Application>Microsoft Office PowerPoint</Application>
  <PresentationFormat>Personalizado</PresentationFormat>
  <Paragraphs>31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Indivisa Text Sans</vt:lpstr>
      <vt:lpstr>Indivisa Text Sans Black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Xxxxxxxxxx</dc:title>
  <dc:creator>Maria Fernanda Hernandez</dc:creator>
  <cp:lastModifiedBy>Carmen Cobos</cp:lastModifiedBy>
  <cp:revision>21</cp:revision>
  <dcterms:created xsi:type="dcterms:W3CDTF">2022-10-12T16:04:41Z</dcterms:created>
  <dcterms:modified xsi:type="dcterms:W3CDTF">2025-07-03T22:12:04Z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0x0101002950C1586B16DB439ABB0772CFDA31D6</vt:lpwstr>
  </property>
  <property fmtid="{D5CDD505-2E9C-101B-9397-08002B2CF9AE}" pid="3" name="MediaServiceImageTags">
    <vt:lpwstr/>
  </property>
</Properties>
</file>